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5" r:id="rId2"/>
    <p:sldId id="266" r:id="rId3"/>
    <p:sldId id="2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B826E5-FAD1-43AE-B621-63499A4AC534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E00F9-B46F-4857-B15D-89877040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31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  <a:latin typeface="Segoe UI Light" panose="020B0502040204020203" pitchFamily="34" charset="0"/>
                <a:cs typeface="Segoe UI Semilight" panose="020B0402040204020203" pitchFamily="34" charset="0"/>
              </a:defRPr>
            </a:lvl1pPr>
          </a:lstStyle>
          <a:p>
            <a:r>
              <a:rPr lang="en-US" dirty="0" smtClean="0"/>
              <a:t>Enter 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15" y="5293328"/>
            <a:ext cx="7315200" cy="561372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Enter name and credentials of presenter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39701" y="6162254"/>
            <a:ext cx="8851164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Segoe UI Ligh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www.NortheastRehab.com</a:t>
            </a:r>
            <a:endParaRPr lang="en-US" dirty="0">
              <a:latin typeface="Segoe UI Light" panose="020B0502040204020203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100015" y="4683466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Northeast</a:t>
            </a:r>
            <a:r>
              <a:rPr lang="en-US" sz="2800" baseline="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Rehabilitation Hospital Network </a:t>
            </a:r>
            <a:endParaRPr lang="en-US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739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</a:defRPr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Section title footer (optional)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Segoe UI Ligh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www.NortheastRehab.com</a:t>
            </a:r>
            <a:endParaRPr lang="en-US" dirty="0">
              <a:latin typeface="Segoe UI Light" panose="020B05020402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209" y="5882411"/>
            <a:ext cx="1589806" cy="839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61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Segoe UI Ligh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www.NortheastRehab.com</a:t>
            </a:r>
            <a:endParaRPr lang="en-US" dirty="0">
              <a:latin typeface="Segoe UI Light" panose="020B0502040204020203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903" y="6356350"/>
            <a:ext cx="590899" cy="365125"/>
          </a:xfrm>
        </p:spPr>
        <p:txBody>
          <a:bodyPr/>
          <a:lstStyle/>
          <a:p>
            <a:fld id="{57D97712-CC90-4979-8C43-280D79053AC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565" y="5882411"/>
            <a:ext cx="1589806" cy="839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005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Segoe UI Ligh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www.NortheastRehab.com</a:t>
            </a:r>
            <a:endParaRPr lang="en-US" dirty="0">
              <a:latin typeface="Segoe UI Light" panose="020B0502040204020203" pitchFamily="34" charset="0"/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5903" y="6356350"/>
            <a:ext cx="5908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D97712-CC90-4979-8C43-280D79053A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49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Segoe UI Ligh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www.NortheastRehab.com</a:t>
            </a:r>
            <a:endParaRPr lang="en-US" dirty="0">
              <a:latin typeface="Segoe UI Light" panose="020B0502040204020203" pitchFamily="34" charset="0"/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65903" y="6356350"/>
            <a:ext cx="5908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D97712-CC90-4979-8C43-280D79053A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93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Segoe UI Ligh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www.NortheastRehab.com</a:t>
            </a:r>
            <a:endParaRPr lang="en-US" dirty="0">
              <a:latin typeface="Segoe UI Light" panose="020B0502040204020203" pitchFamily="34" charset="0"/>
            </a:endParaRPr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65903" y="6356350"/>
            <a:ext cx="5908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D97712-CC90-4979-8C43-280D79053A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6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  <a:latin typeface="Segoe UI Light" panose="020B0502040204020203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Segoe UI Ligh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www.NortheastRehab.com</a:t>
            </a:r>
            <a:endParaRPr lang="en-US" dirty="0">
              <a:latin typeface="Segoe UI Light" panose="020B0502040204020203" pitchFamily="34" charset="0"/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5903" y="6356350"/>
            <a:ext cx="5908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D97712-CC90-4979-8C43-280D79053A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39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  <a:latin typeface="Segoe UI Light" panose="020B0502040204020203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Segoe UI Ligh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www.NortheastRehab.com</a:t>
            </a:r>
            <a:endParaRPr lang="en-US" dirty="0">
              <a:latin typeface="Segoe UI Light" panose="020B0502040204020203" pitchFamily="34" charset="0"/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5903" y="6356350"/>
            <a:ext cx="5908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D97712-CC90-4979-8C43-280D79053A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032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2368" y="6372225"/>
            <a:ext cx="5911517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Segoe UI Ligh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www.NortheastRehab.com</a:t>
            </a:r>
            <a:endParaRPr lang="en-US" dirty="0">
              <a:latin typeface="Segoe UI Light" panose="020B0502040204020203" pitchFamily="34" charset="0"/>
            </a:endParaRPr>
          </a:p>
        </p:txBody>
      </p:sp>
      <p:pic>
        <p:nvPicPr>
          <p:cNvPr id="8" name="Pictur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268" y="749300"/>
            <a:ext cx="4406900" cy="234950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3869268" y="3251200"/>
            <a:ext cx="5186362" cy="1905000"/>
          </a:xfrm>
        </p:spPr>
        <p:txBody>
          <a:bodyPr/>
          <a:lstStyle>
            <a:lvl1pPr marL="0" indent="0">
              <a:buNone/>
              <a:defRPr sz="2800" b="1" baseline="0">
                <a:latin typeface="Segoe UI Light" panose="020B0502040204020203" pitchFamily="34" charset="0"/>
              </a:defRPr>
            </a:lvl1pPr>
            <a:lvl2pPr marL="502920" indent="0">
              <a:buNone/>
              <a:defRPr/>
            </a:lvl2pPr>
            <a:lvl3pPr marL="960120" indent="0">
              <a:buNone/>
              <a:defRPr/>
            </a:lvl3pPr>
            <a:lvl4pPr marL="1417320" indent="0">
              <a:buNone/>
              <a:defRPr/>
            </a:lvl4pPr>
            <a:lvl5pPr marL="1874520" indent="0">
              <a:buNone/>
              <a:defRPr/>
            </a:lvl5pPr>
          </a:lstStyle>
          <a:p>
            <a:pPr lvl="0"/>
            <a:r>
              <a:rPr lang="en-US" dirty="0" smtClean="0"/>
              <a:t>Enter Name and Credentials </a:t>
            </a:r>
          </a:p>
          <a:p>
            <a:pPr lvl="0"/>
            <a:r>
              <a:rPr lang="en-US" dirty="0" smtClean="0"/>
              <a:t>Phone Number </a:t>
            </a:r>
          </a:p>
          <a:p>
            <a:pPr lvl="0"/>
            <a:r>
              <a:rPr lang="en-US" dirty="0" smtClean="0"/>
              <a:t>Email Address</a:t>
            </a:r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177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Segoe UI Ligh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www.NortheastRehab.com</a:t>
            </a:r>
            <a:endParaRPr lang="en-US" dirty="0">
              <a:latin typeface="Segoe UI Light" panose="020B0502040204020203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41" y="6369565"/>
            <a:ext cx="665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575E5495-DE37-4AB7-9AF4-3E42926F7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817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67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Segoe UI Light" panose="020B0502040204020203" pitchFamily="34" charset="0"/>
          <a:ea typeface="+mj-ea"/>
          <a:cs typeface="Segoe UI Semilight" panose="020B0402040204020203" pitchFamily="34" charset="0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32000"/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Segoe UI Light" panose="020B0502040204020203" pitchFamily="34" charset="0"/>
          <a:ea typeface="+mn-ea"/>
          <a:cs typeface="Segoe UI Semilight" panose="020B0402040204020203" pitchFamily="34" charset="0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tx1">
              <a:lumMod val="65000"/>
              <a:lumOff val="35000"/>
            </a:schemeClr>
          </a:solidFill>
          <a:latin typeface="Segoe UI Light" panose="020B0502040204020203" pitchFamily="34" charset="0"/>
          <a:ea typeface="+mn-ea"/>
          <a:cs typeface="Arial" panose="020B0604020202020204" pitchFamily="34" charset="0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SzPct val="65000"/>
        <a:buFont typeface="Wingdings" panose="05000000000000000000" pitchFamily="2" charset="2"/>
        <a:buChar char="§"/>
        <a:defRPr sz="1600" kern="1200">
          <a:solidFill>
            <a:schemeClr val="tx1">
              <a:lumMod val="65000"/>
              <a:lumOff val="35000"/>
            </a:schemeClr>
          </a:solidFill>
          <a:latin typeface="Segoe UI Light" panose="020B0502040204020203" pitchFamily="34" charset="0"/>
          <a:ea typeface="+mn-ea"/>
          <a:cs typeface="Arial" panose="020B0604020202020204" pitchFamily="34" charset="0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SzPct val="80000"/>
        <a:buFont typeface="Courier New" panose="02070309020205020404" pitchFamily="49" charset="0"/>
        <a:buChar char="o"/>
        <a:defRPr sz="1400" kern="1200">
          <a:solidFill>
            <a:schemeClr val="tx1">
              <a:lumMod val="65000"/>
              <a:lumOff val="35000"/>
            </a:schemeClr>
          </a:solidFill>
          <a:latin typeface="Segoe UI Light" panose="020B0502040204020203" pitchFamily="34" charset="0"/>
          <a:ea typeface="+mn-ea"/>
          <a:cs typeface="Arial" panose="020B0604020202020204" pitchFamily="34" charset="0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SzPct val="150000"/>
        <a:buFont typeface="Calibri Light" panose="020F0302020204030204" pitchFamily="34" charset="0"/>
        <a:buChar char="-"/>
        <a:defRPr sz="1400" kern="1200">
          <a:solidFill>
            <a:schemeClr val="tx1">
              <a:lumMod val="65000"/>
              <a:lumOff val="35000"/>
            </a:schemeClr>
          </a:solidFill>
          <a:latin typeface="Segoe UI Light" panose="020B0502040204020203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 Ligh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www.NortheastRehab.com</a:t>
            </a:r>
            <a:endParaRPr lang="en-US" dirty="0">
              <a:latin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99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Segoe UI Ligh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www.NortheastRehab.com</a:t>
            </a:r>
            <a:endParaRPr lang="en-US" dirty="0">
              <a:latin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55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Segoe UI Light" panose="020B0502040204020203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www.NortheastRehab.com</a:t>
            </a:r>
            <a:endParaRPr lang="en-US" dirty="0">
              <a:latin typeface="Segoe UI Light" panose="020B0502040204020203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97712-CC90-4979-8C43-280D79053AC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2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Custom 4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2361A5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RHN Template" id="{2A5C0A59-A236-4FF1-B8D2-D5F3AF00C23F}" vid="{305F5BA9-0FD7-4809-8459-2D57FC3418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NRHN Template</Template>
  <TotalTime>150</TotalTime>
  <Words>7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Corbel</vt:lpstr>
      <vt:lpstr>Courier New</vt:lpstr>
      <vt:lpstr>Segoe UI Light</vt:lpstr>
      <vt:lpstr>Segoe UI Semilight</vt:lpstr>
      <vt:lpstr>Tahoma</vt:lpstr>
      <vt:lpstr>Wingdings</vt:lpstr>
      <vt:lpstr>Wingdings 2</vt:lpstr>
      <vt:lpstr>Frame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Plante, Sarah</dc:creator>
  <cp:lastModifiedBy>Gauvain, Samantha</cp:lastModifiedBy>
  <cp:revision>17</cp:revision>
  <dcterms:created xsi:type="dcterms:W3CDTF">2016-02-24T18:51:46Z</dcterms:created>
  <dcterms:modified xsi:type="dcterms:W3CDTF">2016-08-25T19:00:12Z</dcterms:modified>
</cp:coreProperties>
</file>